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6" r:id="rId2"/>
    <p:sldId id="284" r:id="rId3"/>
    <p:sldId id="277" r:id="rId4"/>
    <p:sldId id="285" r:id="rId5"/>
    <p:sldId id="278" r:id="rId6"/>
    <p:sldId id="286" r:id="rId7"/>
    <p:sldId id="261" r:id="rId8"/>
    <p:sldId id="287" r:id="rId9"/>
    <p:sldId id="272" r:id="rId10"/>
    <p:sldId id="288" r:id="rId11"/>
    <p:sldId id="295" r:id="rId12"/>
    <p:sldId id="298" r:id="rId13"/>
    <p:sldId id="299" r:id="rId14"/>
    <p:sldId id="300" r:id="rId15"/>
    <p:sldId id="301" r:id="rId16"/>
    <p:sldId id="296" r:id="rId17"/>
    <p:sldId id="297" r:id="rId18"/>
    <p:sldId id="289" r:id="rId19"/>
    <p:sldId id="290" r:id="rId20"/>
    <p:sldId id="291" r:id="rId21"/>
    <p:sldId id="292" r:id="rId22"/>
    <p:sldId id="302" r:id="rId23"/>
    <p:sldId id="303" r:id="rId24"/>
    <p:sldId id="304" r:id="rId25"/>
    <p:sldId id="294" r:id="rId26"/>
    <p:sldId id="308" r:id="rId27"/>
    <p:sldId id="309" r:id="rId28"/>
    <p:sldId id="293" r:id="rId29"/>
    <p:sldId id="305" r:id="rId30"/>
    <p:sldId id="306" r:id="rId31"/>
    <p:sldId id="307" r:id="rId32"/>
    <p:sldId id="279" r:id="rId33"/>
    <p:sldId id="280" r:id="rId34"/>
    <p:sldId id="281" r:id="rId35"/>
    <p:sldId id="282" r:id="rId36"/>
    <p:sldId id="283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09BCA-1B17-4FA2-96C9-848F2844FDAA}" type="datetimeFigureOut">
              <a:rPr lang="zh-CN" altLang="en-US" smtClean="0"/>
              <a:t>2023/8/26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2F9DD-3F31-47A5-9C87-4ACB4F2FE1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14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消融实验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D1183-7296-47A3-A4BD-17AC4AC32C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884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2F9DD-3F31-47A5-9C87-4ACB4F2FE1D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695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2F8D4-D65D-1E41-7969-1E40363D0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A7C59F-5FCD-6E25-DE75-C9B7173D5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AC12D9-A684-3E33-9BCE-26319113F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7695-0644-4D34-B75C-72AC2E9F923B}" type="datetimeFigureOut">
              <a:rPr lang="zh-CN" altLang="en-US" smtClean="0"/>
              <a:t>2023/8/26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DA2202-0CC0-A351-5151-0C5A50FB8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D3660D-D428-0469-8280-77DA906E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778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F58B0-7A63-CF86-912D-0CB2FAD7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231756-A094-048A-AEA6-157DEE56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B82AF4-75DC-1324-D5D4-ED1D20233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7695-0644-4D34-B75C-72AC2E9F923B}" type="datetimeFigureOut">
              <a:rPr lang="zh-CN" altLang="en-US" smtClean="0"/>
              <a:t>2023/8/26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22AEB8-9473-215B-1EB6-BC1DEFB1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37D8DD-B295-EBEB-4102-E55A5A18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09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B9C239-666E-95E1-0FE2-4521DE450B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6C1BC7-9966-4F90-7A4A-C7CF935F8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681D10-7180-8E08-83CF-57F9451BE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7695-0644-4D34-B75C-72AC2E9F923B}" type="datetimeFigureOut">
              <a:rPr lang="zh-CN" altLang="en-US" smtClean="0"/>
              <a:t>2023/8/26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53A854-D401-996F-686F-AD3405F9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8B5914-94C2-33B1-8080-4CC1E5E1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21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A74A8-F951-EA03-9432-B1B6FE234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5E5ED-E606-A851-FC65-D6FD94C59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FC7779-2E45-E04D-2397-40F0272B4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7695-0644-4D34-B75C-72AC2E9F923B}" type="datetimeFigureOut">
              <a:rPr lang="zh-CN" altLang="en-US" smtClean="0"/>
              <a:t>2023/8/26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E976E6-5CA0-9EC3-708C-B96805B5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A154DE-9FB2-5565-F83D-7E4939631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74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8518E4-0852-2BC4-67EA-2F468C7A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358081-74A2-13E1-B978-EC7630964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F8A067-A1E4-9BCD-E830-AD7475E8F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7695-0644-4D34-B75C-72AC2E9F923B}" type="datetimeFigureOut">
              <a:rPr lang="zh-CN" altLang="en-US" smtClean="0"/>
              <a:t>2023/8/26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AC40FA-799A-E2D0-9DBC-5A5E1F6A3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07E3E9-4500-FD1F-4B03-5604C4BD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825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F2730-CC92-D14C-8ABE-565517B63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7316F7-DED4-C581-2D3E-A9D6FFEAC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899C50-2FD6-75FB-4E9B-16DEA5017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57CB3C-1B0E-941B-7313-50BC06A53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7695-0644-4D34-B75C-72AC2E9F923B}" type="datetimeFigureOut">
              <a:rPr lang="zh-CN" altLang="en-US" smtClean="0"/>
              <a:t>2023/8/26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237A54-7AEE-350C-9439-027D104D5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192B9B-21C3-D9C8-77F5-8155C694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94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91279-F4CC-E292-6879-C5601C90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0480FE-9167-6208-ABE6-6EC71785C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D713F2-47F3-1C20-7C07-109B1CD4C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5525B9-931B-D22C-C001-9353EA8E96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1A5F58-1287-2A79-D870-F0D7CE3DB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AE6560-90A8-B1B5-61DB-19127E539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7695-0644-4D34-B75C-72AC2E9F923B}" type="datetimeFigureOut">
              <a:rPr lang="zh-CN" altLang="en-US" smtClean="0"/>
              <a:t>2023/8/26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7D1708-6A1A-C77A-D781-6392931D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20FC6E-FE12-D0B8-372A-FAD988D4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942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6F00B9-FFAA-C8BE-FBF0-B36A5D19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58D75A-CD62-662D-0D76-20D161CE9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7695-0644-4D34-B75C-72AC2E9F923B}" type="datetimeFigureOut">
              <a:rPr lang="zh-CN" altLang="en-US" smtClean="0"/>
              <a:t>2023/8/26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754994-E25D-9E7A-DD2D-B36EB43D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37D71B-6D25-346E-08DE-1DECD920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1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950A90-2A32-C91E-D23D-A532CAF4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7695-0644-4D34-B75C-72AC2E9F923B}" type="datetimeFigureOut">
              <a:rPr lang="zh-CN" altLang="en-US" smtClean="0"/>
              <a:t>2023/8/26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000682-4715-9041-8BE2-206582965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A5E1CC-90A7-0389-9777-0D0FD76C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67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AC01B8-EBA6-A543-358A-FD25125E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6F1B62-7263-F890-13EA-EAB7FE532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EEB972-17C2-0E17-9A8B-44DA938D8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F77BFB-8ED5-7C02-30A2-F512C9E0F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7695-0644-4D34-B75C-72AC2E9F923B}" type="datetimeFigureOut">
              <a:rPr lang="zh-CN" altLang="en-US" smtClean="0"/>
              <a:t>2023/8/26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510DF3-69D0-8F5C-83A1-9C2CB28C1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CEB038-780C-0CC5-6E78-E8F5EA40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33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9D3B0-E53B-BBA5-A371-380D5A75B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BAF988-100D-B541-0CB2-153C018DD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938B36-81DB-2CE0-A67B-64CB14911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1613E2-814B-91AD-4FDF-A76C970AB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7695-0644-4D34-B75C-72AC2E9F923B}" type="datetimeFigureOut">
              <a:rPr lang="zh-CN" altLang="en-US" smtClean="0"/>
              <a:t>2023/8/26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B6E8EC-270A-53B2-5CA7-AFB6D3DF8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0E0C77-1806-78DE-57E2-BF9E34AC1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813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838F94-80C3-A251-F3BF-30565B13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CB583D-38E5-738A-ACAC-272D94E27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91C2A5-08FE-0726-E73E-FDCD85C18A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F7695-0644-4D34-B75C-72AC2E9F923B}" type="datetimeFigureOut">
              <a:rPr lang="zh-CN" altLang="en-US" smtClean="0"/>
              <a:t>2023/8/26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0484E5-FAC7-5153-1D2A-7F5188E6A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5DBD73-96A3-96C9-F3D6-50B2D7540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79915-626A-48D0-A483-30F4310F40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88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900367-6B11-DA9B-79EE-EA69951232FB}"/>
              </a:ext>
            </a:extLst>
          </p:cNvPr>
          <p:cNvSpPr txBox="1"/>
          <p:nvPr/>
        </p:nvSpPr>
        <p:spPr>
          <a:xfrm>
            <a:off x="2025686" y="2782669"/>
            <a:ext cx="9294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 Models for Images &amp; Videos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483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to prompt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1E8405-0D9E-8850-AC7A-33A30E236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73" y="1414462"/>
            <a:ext cx="104965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321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Video Editing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C2A335-BA5F-4DB1-995D-DC6BAED594ED}"/>
              </a:ext>
            </a:extLst>
          </p:cNvPr>
          <p:cNvSpPr/>
          <p:nvPr/>
        </p:nvSpPr>
        <p:spPr>
          <a:xfrm>
            <a:off x="442274" y="5044122"/>
            <a:ext cx="48445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Editing：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temporally-consistent results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0550C7-FEDE-41C9-A685-996497984BA3}"/>
              </a:ext>
            </a:extLst>
          </p:cNvPr>
          <p:cNvSpPr/>
          <p:nvPr/>
        </p:nvSpPr>
        <p:spPr>
          <a:xfrm>
            <a:off x="442274" y="4265253"/>
            <a:ext cx="28580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Tune-A-Video：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 shot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7CE3DC-2E92-4B81-90FB-D5BAF9D5F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717" y="349234"/>
            <a:ext cx="7506884" cy="350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07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6C38BC-6E67-4277-9B2D-80FB485E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27" y="973052"/>
            <a:ext cx="9161757" cy="338072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321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Video Editing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2780BF-907F-4947-8598-E4AC90A13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148" y="4679946"/>
            <a:ext cx="5676190" cy="1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46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321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Video Editing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9C8201-6F16-4A42-8B93-6CCDCD02C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450" y="98502"/>
            <a:ext cx="5302929" cy="666099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5EA046F-D68C-488B-84E8-CDBF99B8C00D}"/>
              </a:ext>
            </a:extLst>
          </p:cNvPr>
          <p:cNvSpPr/>
          <p:nvPr/>
        </p:nvSpPr>
        <p:spPr>
          <a:xfrm>
            <a:off x="547521" y="3803614"/>
            <a:ext cx="28472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 text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Modeling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Regularization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682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321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Video Editing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B74CDC-EF92-4D97-9234-48F6ED160E37}"/>
              </a:ext>
            </a:extLst>
          </p:cNvPr>
          <p:cNvSpPr txBox="1"/>
          <p:nvPr/>
        </p:nvSpPr>
        <p:spPr>
          <a:xfrm>
            <a:off x="1102160" y="1365123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3EAC0F-86AA-62E6-E908-DB1C5B18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575" y="0"/>
            <a:ext cx="413142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1596A0-E20F-6B54-B79B-288E6CC21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0175"/>
            <a:ext cx="4058985" cy="23901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364DC1-15F4-32C4-00EF-98449ABAB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152" y="2062466"/>
            <a:ext cx="4095256" cy="338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64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321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Video Editing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497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FateZero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02251E-94EC-225E-2BBA-727386871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770" y="742219"/>
            <a:ext cx="5816899" cy="49786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A7E8D3-64C5-637E-DBE2-1446C72106AF}"/>
              </a:ext>
            </a:extLst>
          </p:cNvPr>
          <p:cNvSpPr txBox="1"/>
          <p:nvPr/>
        </p:nvSpPr>
        <p:spPr>
          <a:xfrm>
            <a:off x="106217" y="2654738"/>
            <a:ext cx="1970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DDIM Inversion: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6292DB-76BE-0BAE-7739-4C05E59D8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29" y="1784358"/>
            <a:ext cx="4200775" cy="7365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9537510-D5BE-C7C0-C191-039C8114AAE1}"/>
              </a:ext>
            </a:extLst>
          </p:cNvPr>
          <p:cNvSpPr txBox="1"/>
          <p:nvPr/>
        </p:nvSpPr>
        <p:spPr>
          <a:xfrm>
            <a:off x="91789" y="1416691"/>
            <a:ext cx="198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DDIM Sampling: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A98A33-5FD7-EA46-A2FE-316C5DC8B3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34"/>
          <a:stretch/>
        </p:blipFill>
        <p:spPr>
          <a:xfrm>
            <a:off x="484294" y="3288609"/>
            <a:ext cx="4649535" cy="8510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B03026-A8BD-497A-E4A4-D687C2182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36" y="4139707"/>
            <a:ext cx="4200775" cy="7676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FDF806C-BE67-AA1C-4AD8-71C8ABBDF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587" y="5055237"/>
            <a:ext cx="2739017" cy="3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09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FateZero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59DF53-7A42-26D9-171A-030C91409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06" y="1070707"/>
            <a:ext cx="10026195" cy="35864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6EE2BE-315F-E72B-2EAE-BDCC22149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036" y="5013654"/>
            <a:ext cx="3289469" cy="6794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D587BC-3F78-7E8B-E8E6-221AFE5F2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749" y="4972640"/>
            <a:ext cx="3660919" cy="4616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FF01E9-3B09-DFF9-F232-88DEAE05E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454" y="5693139"/>
            <a:ext cx="3219615" cy="3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9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ControlNet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67539A-C0ED-AD06-3FEE-7EE9B13B2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66" y="1785003"/>
            <a:ext cx="5059255" cy="20420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4E0D10-3D48-E896-3712-63A1296708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981"/>
          <a:stretch/>
        </p:blipFill>
        <p:spPr>
          <a:xfrm>
            <a:off x="0" y="3847065"/>
            <a:ext cx="1838095" cy="4190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55C444-5961-BEA7-09B4-F224CEE7B7B7}"/>
              </a:ext>
            </a:extLst>
          </p:cNvPr>
          <p:cNvSpPr txBox="1"/>
          <p:nvPr/>
        </p:nvSpPr>
        <p:spPr>
          <a:xfrm>
            <a:off x="381079" y="4940842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step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F97C82-607E-09D0-B8F8-7050EB8A5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159" y="486526"/>
            <a:ext cx="7113841" cy="58849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DC2597-5EE6-6A50-9D8A-E55CFD29C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8095" y="3850666"/>
            <a:ext cx="4154449" cy="419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83BBEC-DA92-6E1C-54B9-5EC94878A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618" y="4691688"/>
            <a:ext cx="4591298" cy="93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6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209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a video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51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7C10290-9A89-2B2E-DEAE-F0087B5E0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1" t="5961" r="23908" b="5825"/>
          <a:stretch/>
        </p:blipFill>
        <p:spPr bwMode="auto">
          <a:xfrm>
            <a:off x="715365" y="514905"/>
            <a:ext cx="10761269" cy="561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781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209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a video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544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2194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Text2video-zero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1C02B-F6B5-9F44-CE58-09A88181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7" y="1304440"/>
            <a:ext cx="11471559" cy="35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28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2194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Text2video-zero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C8A63A-B06C-3F03-BC34-2C79C02E5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295" y="1657403"/>
            <a:ext cx="5200000" cy="38095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0C8CF6-749E-59F5-4FA8-6A3262682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09" y="1539691"/>
            <a:ext cx="3968887" cy="45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74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2194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Text2video-zero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0EC45E-0D48-8A95-1D4E-746208212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76" y="1130783"/>
            <a:ext cx="3761905" cy="29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19EB14-CCE3-5D5B-4AA4-135DE2EE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424" y="994471"/>
            <a:ext cx="4179000" cy="32250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1F68D0-E884-8714-0AE0-3C5EA52AC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420" y="4392213"/>
            <a:ext cx="4180952" cy="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13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2194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Text2video-zero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1C589F-A175-9F62-0BE2-E7E6271443A8}"/>
              </a:ext>
            </a:extLst>
          </p:cNvPr>
          <p:cNvSpPr txBox="1"/>
          <p:nvPr/>
        </p:nvSpPr>
        <p:spPr>
          <a:xfrm>
            <a:off x="1102160" y="1365123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505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Pixel2video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120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Pixel2video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248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Pixel2video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290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2284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Rerender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video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A54247-BBDB-8749-7066-4D35E55DC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28" y="1990905"/>
            <a:ext cx="9657143" cy="2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97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2284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Rerender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video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066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404B07A-025D-D3C6-43BE-ECD03685830B}"/>
              </a:ext>
            </a:extLst>
          </p:cNvPr>
          <p:cNvSpPr txBox="1"/>
          <p:nvPr/>
        </p:nvSpPr>
        <p:spPr>
          <a:xfrm>
            <a:off x="362375" y="511387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DDPM/DDIM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EA8698-DA33-E75F-F555-0BD28795B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011" y="193523"/>
            <a:ext cx="6196614" cy="218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C2F63E-C79D-5535-31A9-87CE2415B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8" r="4247"/>
          <a:stretch/>
        </p:blipFill>
        <p:spPr>
          <a:xfrm>
            <a:off x="912986" y="1111615"/>
            <a:ext cx="4804429" cy="19174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98517E-7BE1-CF8E-2A39-29DEC93DA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81" y="2903415"/>
            <a:ext cx="5180952" cy="15809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E54BF5-7FFD-58D6-FB61-E19EAD1AC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17" y="4515249"/>
            <a:ext cx="6942857" cy="11904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FA66888-65AF-F5DB-286C-5676D7366E97}"/>
              </a:ext>
            </a:extLst>
          </p:cNvPr>
          <p:cNvSpPr txBox="1"/>
          <p:nvPr/>
        </p:nvSpPr>
        <p:spPr>
          <a:xfrm>
            <a:off x="0" y="1077879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DDPM: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4605EE-398B-AEEB-E34D-D63AD6A7BE9C}"/>
              </a:ext>
            </a:extLst>
          </p:cNvPr>
          <p:cNvSpPr txBox="1"/>
          <p:nvPr/>
        </p:nvSpPr>
        <p:spPr>
          <a:xfrm>
            <a:off x="0" y="3123221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DDIM: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6BBEB0-FB77-E076-3CC1-96F9E5193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544" y="3123221"/>
            <a:ext cx="4200775" cy="7365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3A5392-D4A0-4BD3-FF7D-4CB1CB6A0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574" y="4087138"/>
            <a:ext cx="4200775" cy="76769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D5E6932-D548-A914-0B1F-218AFC85D51E}"/>
              </a:ext>
            </a:extLst>
          </p:cNvPr>
          <p:cNvSpPr txBox="1"/>
          <p:nvPr/>
        </p:nvSpPr>
        <p:spPr>
          <a:xfrm>
            <a:off x="6120633" y="3303644"/>
            <a:ext cx="115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Sampling: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40D461-BBC8-4E4A-87FF-77F5808AE518}"/>
              </a:ext>
            </a:extLst>
          </p:cNvPr>
          <p:cNvSpPr txBox="1"/>
          <p:nvPr/>
        </p:nvSpPr>
        <p:spPr>
          <a:xfrm>
            <a:off x="6147328" y="4145917"/>
            <a:ext cx="6125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Inversion: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64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2284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Rerender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video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924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2284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Rerender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video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074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580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883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9695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211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901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404B07A-025D-D3C6-43BE-ECD03685830B}"/>
              </a:ext>
            </a:extLst>
          </p:cNvPr>
          <p:cNvSpPr txBox="1"/>
          <p:nvPr/>
        </p:nvSpPr>
        <p:spPr>
          <a:xfrm>
            <a:off x="362375" y="511387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DDPM/DDIM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899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1778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 a video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5755E2-513F-503B-B38C-97324062D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09" y="1253276"/>
            <a:ext cx="10685714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3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1778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 a video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AF8F89-C6AF-8AA4-9231-2E0726962890}"/>
              </a:ext>
            </a:extLst>
          </p:cNvPr>
          <p:cNvSpPr/>
          <p:nvPr/>
        </p:nvSpPr>
        <p:spPr>
          <a:xfrm>
            <a:off x="437788" y="4283718"/>
            <a:ext cx="547661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Regarding motion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T2I models are able to generate images that align well with the text, including the verb terms.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Regarding consistent objects 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Simply extending the spatial self-attention in the T2I model from one image to multiple images produces consistent content across frames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8E0DBE-DC0A-7448-48B2-DED507D3A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014" y="1262430"/>
            <a:ext cx="4961905" cy="33428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78227A-307B-9BFC-E4CF-6851DD6A4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728" y="4813667"/>
            <a:ext cx="4590476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6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811FFE-287D-3B93-DF8F-5131F514E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399" y="618323"/>
            <a:ext cx="4276190" cy="42857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DA39FB2-CB1F-ECFE-2AD1-4BC21079158B}"/>
              </a:ext>
            </a:extLst>
          </p:cNvPr>
          <p:cNvSpPr txBox="1"/>
          <p:nvPr/>
        </p:nvSpPr>
        <p:spPr>
          <a:xfrm>
            <a:off x="287676" y="1479480"/>
            <a:ext cx="4737194" cy="1695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ST-Attn :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维持前后景的一致性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Inversion :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维持输入视频的动作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Finetuning 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优化运动的流畅程度</a:t>
            </a:r>
          </a:p>
        </p:txBody>
      </p:sp>
    </p:spTree>
    <p:extLst>
      <p:ext uri="{BB962C8B-B14F-4D97-AF65-F5344CB8AC3E}">
        <p14:creationId xmlns:p14="http://schemas.microsoft.com/office/powerpoint/2010/main" val="338944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DE6D2-F9FB-FCF6-DA2E-FFC42B06102F}"/>
              </a:ext>
            </a:extLst>
          </p:cNvPr>
          <p:cNvSpPr txBox="1"/>
          <p:nvPr/>
        </p:nvSpPr>
        <p:spPr>
          <a:xfrm>
            <a:off x="362375" y="511387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to prompt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1C99F8-C92F-59B5-B780-4F266806A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813"/>
          <a:stretch/>
        </p:blipFill>
        <p:spPr>
          <a:xfrm>
            <a:off x="434608" y="1021644"/>
            <a:ext cx="8392164" cy="16487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E24D905-2C91-90CC-D073-4A86B3372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97" y="3089026"/>
            <a:ext cx="1699870" cy="3399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FF1C88-C555-E399-7F0E-67005D7E0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96" y="4400953"/>
            <a:ext cx="1771821" cy="3232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548098-A68E-146F-D64E-34DAB1081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8" y="3725454"/>
            <a:ext cx="1828537" cy="3241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4D24D4-AF28-D565-BEC6-D954BFD71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75" y="4922548"/>
            <a:ext cx="2216708" cy="6224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FC3882-C7A5-35DF-4485-6AEB61128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297" y="5636195"/>
            <a:ext cx="1685097" cy="4374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06A9CC-4E5B-F1B2-B759-BD0515AF94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0380" y="2931298"/>
            <a:ext cx="7481397" cy="38314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D0B181-8CB9-F97F-5AD8-1ED13B6106B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965" t="6659" r="41660" b="49849"/>
          <a:stretch/>
        </p:blipFill>
        <p:spPr>
          <a:xfrm>
            <a:off x="10331777" y="742219"/>
            <a:ext cx="1402672" cy="16487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799C19-BF62-D6B9-F780-B668B2CE4B9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568" t="6225" r="83056" b="50283"/>
          <a:stretch/>
        </p:blipFill>
        <p:spPr>
          <a:xfrm>
            <a:off x="8691238" y="724789"/>
            <a:ext cx="1402673" cy="164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83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366B26-7314-CDC8-FF0A-65C4D204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56" y="727895"/>
            <a:ext cx="10182225" cy="2257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4B2227-B423-4BBD-0EEC-A86851DAF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611" y="3199359"/>
            <a:ext cx="3827599" cy="6959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700C46-DB3A-EF42-0A9B-53415C252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213" y="4081010"/>
            <a:ext cx="5270785" cy="6233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AA498A-D101-F7F5-D19D-C4AC995CEF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80"/>
          <a:stretch/>
        </p:blipFill>
        <p:spPr>
          <a:xfrm>
            <a:off x="3034611" y="5040293"/>
            <a:ext cx="4914650" cy="63306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F4FE327-0DA0-04F3-EBA7-3A70070802DC}"/>
              </a:ext>
            </a:extLst>
          </p:cNvPr>
          <p:cNvSpPr txBox="1"/>
          <p:nvPr/>
        </p:nvSpPr>
        <p:spPr>
          <a:xfrm>
            <a:off x="768641" y="3243407"/>
            <a:ext cx="1382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Swap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F15D90-FC87-B4B7-5745-1460DC7F6801}"/>
              </a:ext>
            </a:extLst>
          </p:cNvPr>
          <p:cNvSpPr txBox="1"/>
          <p:nvPr/>
        </p:nvSpPr>
        <p:spPr>
          <a:xfrm>
            <a:off x="361639" y="4081010"/>
            <a:ext cx="2196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Refinement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4D93A1-C2E5-F249-852F-AAA4343C5130}"/>
              </a:ext>
            </a:extLst>
          </p:cNvPr>
          <p:cNvSpPr txBox="1"/>
          <p:nvPr/>
        </p:nvSpPr>
        <p:spPr>
          <a:xfrm>
            <a:off x="154851" y="5040293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Re-weighting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161ED6-57CD-0B7E-3A1E-769A7942A469}"/>
              </a:ext>
            </a:extLst>
          </p:cNvPr>
          <p:cNvSpPr txBox="1"/>
          <p:nvPr/>
        </p:nvSpPr>
        <p:spPr>
          <a:xfrm>
            <a:off x="362375" y="511387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to prompt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520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185</Words>
  <Application>Microsoft Office PowerPoint</Application>
  <PresentationFormat>宽屏</PresentationFormat>
  <Paragraphs>54</Paragraphs>
  <Slides>36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Frederick Xu</dc:creator>
  <cp:lastModifiedBy>Frederick Xu</cp:lastModifiedBy>
  <cp:revision>16</cp:revision>
  <dcterms:created xsi:type="dcterms:W3CDTF">2023-08-20T12:10:03Z</dcterms:created>
  <dcterms:modified xsi:type="dcterms:W3CDTF">2023-08-26T14:12:57Z</dcterms:modified>
</cp:coreProperties>
</file>